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7" r:id="rId2"/>
    <p:sldId id="262" r:id="rId3"/>
    <p:sldId id="279" r:id="rId4"/>
    <p:sldId id="280" r:id="rId5"/>
    <p:sldId id="281" r:id="rId6"/>
    <p:sldId id="286" r:id="rId7"/>
    <p:sldId id="282" r:id="rId8"/>
    <p:sldId id="283" r:id="rId9"/>
    <p:sldId id="284" r:id="rId10"/>
    <p:sldId id="285" r:id="rId11"/>
    <p:sldId id="291" r:id="rId12"/>
    <p:sldId id="290" r:id="rId13"/>
    <p:sldId id="289" r:id="rId14"/>
    <p:sldId id="288" r:id="rId15"/>
    <p:sldId id="287" r:id="rId16"/>
    <p:sldId id="292" r:id="rId17"/>
    <p:sldId id="293" r:id="rId18"/>
    <p:sldId id="294" r:id="rId19"/>
    <p:sldId id="295" r:id="rId20"/>
    <p:sldId id="302" r:id="rId21"/>
    <p:sldId id="296" r:id="rId22"/>
    <p:sldId id="297" r:id="rId23"/>
    <p:sldId id="298" r:id="rId24"/>
    <p:sldId id="299" r:id="rId25"/>
    <p:sldId id="300" r:id="rId26"/>
    <p:sldId id="301" r:id="rId27"/>
    <p:sldId id="307" r:id="rId28"/>
    <p:sldId id="306" r:id="rId29"/>
    <p:sldId id="305" r:id="rId30"/>
    <p:sldId id="304" r:id="rId31"/>
    <p:sldId id="303" r:id="rId32"/>
    <p:sldId id="311" r:id="rId33"/>
    <p:sldId id="310" r:id="rId34"/>
    <p:sldId id="309" r:id="rId35"/>
    <p:sldId id="308" r:id="rId36"/>
    <p:sldId id="314" r:id="rId37"/>
    <p:sldId id="313" r:id="rId38"/>
    <p:sldId id="312" r:id="rId39"/>
    <p:sldId id="315" r:id="rId40"/>
    <p:sldId id="27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000000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7"/>
    <p:restoredTop sz="94595"/>
  </p:normalViewPr>
  <p:slideViewPr>
    <p:cSldViewPr snapToGrid="0" snapToObjects="1">
      <p:cViewPr varScale="1">
        <p:scale>
          <a:sx n="82" d="100"/>
          <a:sy n="82" d="100"/>
        </p:scale>
        <p:origin x="64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10/26/2017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jpg"/><Relationship Id="rId7" Type="http://schemas.openxmlformats.org/officeDocument/2006/relationships/image" Target="../media/image5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LucD22" TargetMode="External"/><Relationship Id="rId5" Type="http://schemas.openxmlformats.org/officeDocument/2006/relationships/hyperlink" Target="http://lucd.info/" TargetMode="External"/><Relationship Id="rId4" Type="http://schemas.openxmlformats.org/officeDocument/2006/relationships/hyperlink" Target="https://communities.vmware.com/people/LucD" TargetMode="External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-28576" y="0"/>
            <a:ext cx="12192000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0151851-0488-433B-9FBE-7E16680C4393}"/>
              </a:ext>
            </a:extLst>
          </p:cNvPr>
          <p:cNvSpPr txBox="1">
            <a:spLocks/>
          </p:cNvSpPr>
          <p:nvPr/>
        </p:nvSpPr>
        <p:spPr bwMode="gray">
          <a:xfrm>
            <a:off x="3558278" y="2651883"/>
            <a:ext cx="6537016" cy="1775973"/>
          </a:xfrm>
          <a:prstGeom prst="rect">
            <a:avLst/>
          </a:prstGeom>
          <a:solidFill>
            <a:schemeClr val="accent5">
              <a:lumMod val="50000"/>
              <a:alpha val="50196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normalizeH="0" baseline="0" noProof="0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DSC Resources for VMware vSphere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7496196-01D6-40F5-B967-73BF33FFBFA6}"/>
              </a:ext>
            </a:extLst>
          </p:cNvPr>
          <p:cNvSpPr txBox="1">
            <a:spLocks/>
          </p:cNvSpPr>
          <p:nvPr/>
        </p:nvSpPr>
        <p:spPr>
          <a:xfrm>
            <a:off x="3558278" y="4574662"/>
            <a:ext cx="4377940" cy="423367"/>
          </a:xfrm>
          <a:prstGeom prst="rect">
            <a:avLst/>
          </a:prstGeom>
          <a:solidFill>
            <a:schemeClr val="accent5">
              <a:lumMod val="50000"/>
              <a:alpha val="49804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1" i="0" u="none" strike="noStrike" kern="1200" cap="none" normalizeH="0" baseline="0" noProof="0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DSC for “foreign” environments</a:t>
            </a:r>
          </a:p>
        </p:txBody>
      </p:sp>
    </p:spTree>
    <p:extLst>
      <p:ext uri="{BB962C8B-B14F-4D97-AF65-F5344CB8AC3E}">
        <p14:creationId xmlns:p14="http://schemas.microsoft.com/office/powerpoint/2010/main" val="200300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Choices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217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Classes FTW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27A758-DDEB-4BD8-801A-95220A29857E}"/>
              </a:ext>
            </a:extLst>
          </p:cNvPr>
          <p:cNvSpPr txBox="1">
            <a:spLocks/>
          </p:cNvSpPr>
          <p:nvPr/>
        </p:nvSpPr>
        <p:spPr>
          <a:xfrm>
            <a:off x="857927" y="1296045"/>
            <a:ext cx="3636581" cy="1070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Base object = Base class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Specifics in derived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3F581A-B63B-4410-9D6F-FA39297AC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10" y="534863"/>
            <a:ext cx="3829555" cy="2790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F96815-6224-476A-A2F0-2D9CE0699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06" y="3453560"/>
            <a:ext cx="3909862" cy="3175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939E10-FC72-4AD6-9BC9-4414B136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044" y="2538333"/>
            <a:ext cx="2830658" cy="30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8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Name Collision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CC50A-CDE4-4FAF-B27E-36DF01BD0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35" y="2111187"/>
            <a:ext cx="6396197" cy="2679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14786-91E2-4C3A-9AE8-8D03EEE8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899" y="532340"/>
            <a:ext cx="4177972" cy="2652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B11149-488E-4408-B78B-9F1D65981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257" y="3450932"/>
            <a:ext cx="4520358" cy="31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9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The vSphere Tree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2ADF4A-922B-4B69-AF1D-40858AD85826}"/>
              </a:ext>
            </a:extLst>
          </p:cNvPr>
          <p:cNvSpPr txBox="1">
            <a:spLocks/>
          </p:cNvSpPr>
          <p:nvPr/>
        </p:nvSpPr>
        <p:spPr>
          <a:xfrm>
            <a:off x="857927" y="1248881"/>
            <a:ext cx="4628473" cy="1455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Traversing the vSphere tree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Legacy structure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“Parent” property absent for some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337D0A-603A-465F-8241-A77CCA7CE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22" y="757371"/>
            <a:ext cx="6244831" cy="56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High Level and some Concepts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2DAFFB-8D86-41B8-9B45-455AA16B27FE}"/>
              </a:ext>
            </a:extLst>
          </p:cNvPr>
          <p:cNvSpPr txBox="1">
            <a:spLocks/>
          </p:cNvSpPr>
          <p:nvPr/>
        </p:nvSpPr>
        <p:spPr>
          <a:xfrm>
            <a:off x="857927" y="1339851"/>
            <a:ext cx="3915552" cy="1000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Simple, “clean” structure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Each resource, same layout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3ADA66-459D-4A07-904C-74E8833A8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40" y="2340245"/>
            <a:ext cx="3564398" cy="3659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CA555E-D6DD-457B-A603-4C2819EBE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904" y="1339851"/>
            <a:ext cx="6499300" cy="496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Dot Sourcing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7A2F5E-8444-46B4-8962-3C6DE8E110A4}"/>
              </a:ext>
            </a:extLst>
          </p:cNvPr>
          <p:cNvSpPr txBox="1">
            <a:spLocks/>
          </p:cNvSpPr>
          <p:nvPr/>
        </p:nvSpPr>
        <p:spPr>
          <a:xfrm>
            <a:off x="857926" y="1216103"/>
            <a:ext cx="7356175" cy="213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Separate PS and PowerCLI code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Vmware.Vim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types!)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All PowerCLI code in vSphereDSCHelper.ps1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Dot-source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Not elegant, but it works!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06E6D-9FA4-4BCA-B740-670A5D96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26" y="3111457"/>
            <a:ext cx="10786868" cy="28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67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Classes and Inheritance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6CC228-38BF-488B-9A77-A7AD369E0B45}"/>
              </a:ext>
            </a:extLst>
          </p:cNvPr>
          <p:cNvSpPr txBox="1">
            <a:spLocks/>
          </p:cNvSpPr>
          <p:nvPr/>
        </p:nvSpPr>
        <p:spPr>
          <a:xfrm>
            <a:off x="857927" y="1191080"/>
            <a:ext cx="3044512" cy="808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Properties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Classes + inheritance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5E198-C0D5-4CB1-B457-8B73FA7A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51" y="1999647"/>
            <a:ext cx="3360387" cy="4341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744072-C2E4-47BA-B73B-D2992C1CF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96" y="1999647"/>
            <a:ext cx="3640273" cy="233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DF2127-1F7B-42E0-8FFB-4C8FEDF48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426" y="1999647"/>
            <a:ext cx="3730742" cy="34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07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DSC Logic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5E6939-1426-4EE1-A5E5-744E39798A1D}"/>
              </a:ext>
            </a:extLst>
          </p:cNvPr>
          <p:cNvSpPr txBox="1">
            <a:spLocks/>
          </p:cNvSpPr>
          <p:nvPr/>
        </p:nvSpPr>
        <p:spPr>
          <a:xfrm>
            <a:off x="750007" y="1216318"/>
            <a:ext cx="3698008" cy="131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Test/Set/Get: only the logic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 PowerCLI!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State of an Object!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40FB76-0C0F-4A16-B365-600625B56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528" y="2459077"/>
            <a:ext cx="2676001" cy="3470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A3800-7630-4469-A830-F91330DD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406" y="951399"/>
            <a:ext cx="6799301" cy="562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65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vSphere Aware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0CD4C0-31A5-4815-BE19-A54D2FF1B6A5}"/>
              </a:ext>
            </a:extLst>
          </p:cNvPr>
          <p:cNvSpPr txBox="1">
            <a:spLocks/>
          </p:cNvSpPr>
          <p:nvPr/>
        </p:nvSpPr>
        <p:spPr>
          <a:xfrm>
            <a:off x="852185" y="1115794"/>
            <a:ext cx="8761412" cy="829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Logic beyond DSC functionality. Helper functions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“Knows” about vSphere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F1EC95-A57B-4A7C-B617-545A9E63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77" y="2087653"/>
            <a:ext cx="10673652" cy="43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8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PowerCLI Code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AA84FA-326F-40CB-AB41-861A4AF0D2C2}"/>
              </a:ext>
            </a:extLst>
          </p:cNvPr>
          <p:cNvSpPr txBox="1">
            <a:spLocks/>
          </p:cNvSpPr>
          <p:nvPr/>
        </p:nvSpPr>
        <p:spPr>
          <a:xfrm>
            <a:off x="857927" y="1216318"/>
            <a:ext cx="5114612" cy="436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PowerCLI code in vSphereDSCHelper.ps1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2F2765-AE5D-4F9A-AC49-9812D52A9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47" y="1656474"/>
            <a:ext cx="9838340" cy="49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8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EABE82-127E-4CC8-867C-843E2043E93F}"/>
              </a:ext>
            </a:extLst>
          </p:cNvPr>
          <p:cNvSpPr txBox="1">
            <a:spLocks/>
          </p:cNvSpPr>
          <p:nvPr/>
        </p:nvSpPr>
        <p:spPr bwMode="gray">
          <a:xfrm>
            <a:off x="1097837" y="425863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Agenda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CE43D3-938B-4547-AB70-965FB2FF1931}"/>
              </a:ext>
            </a:extLst>
          </p:cNvPr>
          <p:cNvSpPr txBox="1">
            <a:spLocks/>
          </p:cNvSpPr>
          <p:nvPr/>
        </p:nvSpPr>
        <p:spPr>
          <a:xfrm>
            <a:off x="1097837" y="1655424"/>
            <a:ext cx="9252157" cy="409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bit of history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Concept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Choices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Pitfalls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Module organization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Birdseye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Close Up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Reverse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64FDD6-D00C-43B9-89F4-C9E94CE9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432" y="3396199"/>
            <a:ext cx="3633531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986715" y="256230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Basic Helper Functions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C0113E-71A2-4A2A-9548-D60745B12DD9}"/>
              </a:ext>
            </a:extLst>
          </p:cNvPr>
          <p:cNvSpPr txBox="1">
            <a:spLocks/>
          </p:cNvSpPr>
          <p:nvPr/>
        </p:nvSpPr>
        <p:spPr>
          <a:xfrm>
            <a:off x="986715" y="1013671"/>
            <a:ext cx="6723278" cy="306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Basic Helper functions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 vSphereDSCHelper.ps1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Functionality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vSphere server connect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Locate node (test for node + locate parent for new node)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Test if folder is correct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Test if parent is correct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Move a node to a location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D06F71-0D8E-490D-B517-A1F3DE72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246" y="824830"/>
            <a:ext cx="4482007" cy="57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Adding New Resources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B2C6CC-BBD9-4072-A3C1-A08691CEEBD8}"/>
              </a:ext>
            </a:extLst>
          </p:cNvPr>
          <p:cNvSpPr txBox="1">
            <a:spLocks/>
          </p:cNvSpPr>
          <p:nvPr/>
        </p:nvSpPr>
        <p:spPr>
          <a:xfrm>
            <a:off x="857928" y="1216317"/>
            <a:ext cx="10021882" cy="4540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vSphereDSC.psm1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Copy an existing resource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Define class properties (Key &amp; Mandatory!)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Review Get-Set-Test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 minimal change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vSphereDSCHelper.ps1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Same set of functions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New/Remove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Test/TestState/SetState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Proto-typing: PowerCLI cmdlets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Production: API methods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974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Configuration File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743D22-A5A7-4710-A72F-A19EAD063F1B}"/>
              </a:ext>
            </a:extLst>
          </p:cNvPr>
          <p:cNvSpPr txBox="1">
            <a:spLocks/>
          </p:cNvSpPr>
          <p:nvPr/>
        </p:nvSpPr>
        <p:spPr>
          <a:xfrm>
            <a:off x="857927" y="1100309"/>
            <a:ext cx="3755712" cy="12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Configuration file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Separate What from Where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Fixed Structural lines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3B560D-5934-4E90-BB0C-2C514E17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914" y="2340676"/>
            <a:ext cx="3948510" cy="4056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0F98FC-5C70-402F-9862-0FAC5F0E8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476" y="1624350"/>
            <a:ext cx="6336091" cy="48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06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Data File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46E02-4737-4BA6-ADB4-A1570893AAD8}"/>
              </a:ext>
            </a:extLst>
          </p:cNvPr>
          <p:cNvSpPr txBox="1">
            <a:spLocks/>
          </p:cNvSpPr>
          <p:nvPr/>
        </p:nvSpPr>
        <p:spPr>
          <a:xfrm>
            <a:off x="864341" y="1064558"/>
            <a:ext cx="4111312" cy="2671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ConfigurationData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.psd1 file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 variables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 Configuration parameters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Enum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 String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Source control!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Txt file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 diff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5F832-42BA-4861-9FFF-6FA5D450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960" y="905006"/>
            <a:ext cx="4145976" cy="3964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251DB3-BA94-498E-9774-D159D4DFF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53" y="5062384"/>
            <a:ext cx="10918344" cy="8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7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Secure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108D0-8B85-4066-A504-F90035CB84B3}"/>
              </a:ext>
            </a:extLst>
          </p:cNvPr>
          <p:cNvSpPr txBox="1">
            <a:spLocks/>
          </p:cNvSpPr>
          <p:nvPr/>
        </p:nvSpPr>
        <p:spPr>
          <a:xfrm>
            <a:off x="857927" y="1173509"/>
            <a:ext cx="3281578" cy="1202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Security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Configuration signed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Credentials encrypted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29AD51-44A8-4B2A-A8C4-06402CBC0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68" y="2760137"/>
            <a:ext cx="4200508" cy="1359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F8EDC-6ACD-4377-9C01-9D66435DC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552" y="1523408"/>
            <a:ext cx="6933759" cy="2616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BB3D3A-9027-4D66-BE44-74F851083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48" y="4504024"/>
            <a:ext cx="5225005" cy="859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570DF0-80A2-4768-AC33-4342F02F4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338" y="4534955"/>
            <a:ext cx="6024049" cy="81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2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Reverse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A3625A-26BD-405B-8635-14F20EA2F5A8}"/>
              </a:ext>
            </a:extLst>
          </p:cNvPr>
          <p:cNvSpPr txBox="1">
            <a:spLocks/>
          </p:cNvSpPr>
          <p:nvPr/>
        </p:nvSpPr>
        <p:spPr>
          <a:xfrm>
            <a:off x="857927" y="1153607"/>
            <a:ext cx="11075768" cy="394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vSphereDSC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Resource module allows vSphere configuration through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Configuration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files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How can we get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Configuration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files for an existing vSphere environment?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Painstakingly write it out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Automate that process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Why would we need such Configuration files?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SDDC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Diffs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Audit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….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409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80E76-C6A6-480D-8AAD-C0602EDDE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529" y="178042"/>
            <a:ext cx="7239000" cy="6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66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Reading the classes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A63B7F-7AEF-49B5-AFAA-15E77A4581B8}"/>
              </a:ext>
            </a:extLst>
          </p:cNvPr>
          <p:cNvSpPr txBox="1">
            <a:spLocks/>
          </p:cNvSpPr>
          <p:nvPr/>
        </p:nvSpPr>
        <p:spPr>
          <a:xfrm>
            <a:off x="857927" y="1137888"/>
            <a:ext cx="4056278" cy="1655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DSC-Class.Info.ps1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Extracting Class information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.psm1 file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 Abstract Syntax Tree (AST)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E96FE-6AB5-4299-8275-E45C5D5C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136" y="1923141"/>
            <a:ext cx="7349644" cy="45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38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Class Info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FABE48-EC7B-40B5-9E92-D6D72BCF2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26" y="1075192"/>
            <a:ext cx="8448805" cy="479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66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Take Inventory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E1BE90-4949-4841-9F74-AFC92D652607}"/>
              </a:ext>
            </a:extLst>
          </p:cNvPr>
          <p:cNvSpPr txBox="1">
            <a:spLocks/>
          </p:cNvSpPr>
          <p:nvPr/>
        </p:nvSpPr>
        <p:spPr>
          <a:xfrm>
            <a:off x="852527" y="1151035"/>
            <a:ext cx="87722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Get-Inventory cmdlet does not return all object we want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There is a requirement to see “all” paths for objects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Get-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InventoryPlus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Inventory Of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VSphere Objects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2A9B3-ED28-4B7F-8C96-7F8ACC67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599" y="2019492"/>
            <a:ext cx="7018583" cy="44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F49962-EE50-4CF9-9A35-EA120ABD2CBA}"/>
              </a:ext>
            </a:extLst>
          </p:cNvPr>
          <p:cNvSpPr txBox="1">
            <a:spLocks/>
          </p:cNvSpPr>
          <p:nvPr/>
        </p:nvSpPr>
        <p:spPr bwMode="gray">
          <a:xfrm>
            <a:off x="1154953" y="3995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History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B6C189-1B68-4F3C-BEC2-9CF4A7E20BBD}"/>
              </a:ext>
            </a:extLst>
          </p:cNvPr>
          <p:cNvSpPr txBox="1">
            <a:spLocks/>
          </p:cNvSpPr>
          <p:nvPr/>
        </p:nvSpPr>
        <p:spPr>
          <a:xfrm>
            <a:off x="1154954" y="1635071"/>
            <a:ext cx="9321899" cy="438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SDDC: one way is DSC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PowerCLI is my tool of choice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PowerShell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VMworld 2015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First public repo GitHub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PowerShell v5 (Feb 2016)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Hackathons VMworld 2016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PowerShell v5.1 (Jan 2017)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PowerCLI v6.5.2 (Aug 2017)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PSGallery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Ideas/Suggestions: https://powercli.ideas.aha.io/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8D0573-5A99-4116-9929-9B31694C3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423" y="4414620"/>
            <a:ext cx="2118102" cy="22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6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2B679F-5747-4163-A453-8C0AFBC84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17" y="675364"/>
            <a:ext cx="11429618" cy="49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3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Walk all paths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8B801B-003A-4CD2-8504-75CB1D9B9F55}"/>
              </a:ext>
            </a:extLst>
          </p:cNvPr>
          <p:cNvSpPr txBox="1">
            <a:spLocks/>
          </p:cNvSpPr>
          <p:nvPr/>
        </p:nvSpPr>
        <p:spPr>
          <a:xfrm>
            <a:off x="857927" y="1203115"/>
            <a:ext cx="5580278" cy="55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Some objects only visible through ESXi node!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2281C7-EDAF-4687-A6E9-C052B230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581" y="1717356"/>
            <a:ext cx="5328190" cy="48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Getting the Values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A5958B-298A-4A6F-92BF-A8CE04B40746}"/>
              </a:ext>
            </a:extLst>
          </p:cNvPr>
          <p:cNvSpPr txBox="1">
            <a:spLocks/>
          </p:cNvSpPr>
          <p:nvPr/>
        </p:nvSpPr>
        <p:spPr>
          <a:xfrm>
            <a:off x="857927" y="1043983"/>
            <a:ext cx="8761412" cy="89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Configuration data needs the values for the “where” data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This DB contains the formula on how get the value for a class/property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1E643C-C4CD-4C56-91E1-929B8F46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804" y="1937216"/>
            <a:ext cx="8492517" cy="41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41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Value Formula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5608C2-CBD7-428B-81F7-09BAF0980944}"/>
              </a:ext>
            </a:extLst>
          </p:cNvPr>
          <p:cNvSpPr txBox="1">
            <a:spLocks/>
          </p:cNvSpPr>
          <p:nvPr/>
        </p:nvSpPr>
        <p:spPr>
          <a:xfrm>
            <a:off x="857928" y="1320511"/>
            <a:ext cx="9060988" cy="3181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ValType and ValInfo fields indicate how a value can be retrieved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Currently there are following options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FIX: a constant value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CALC: property, the current object is in $object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FCALC: function to calculate the value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SECDB: values that shall be stored secure (under work!)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NIL: entry not needed in ConfigurationData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264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Secure Data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645082-832E-4901-8B11-BA94D1DEB070}"/>
              </a:ext>
            </a:extLst>
          </p:cNvPr>
          <p:cNvSpPr txBox="1">
            <a:spLocks/>
          </p:cNvSpPr>
          <p:nvPr/>
        </p:nvSpPr>
        <p:spPr>
          <a:xfrm>
            <a:off x="857928" y="1248667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Credentials can not be extracted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Sensitive information (e.g. License keys) in an encrypted DB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Still looking for the better solution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846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Creating Configuration Data Files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D2608C-10BB-49F4-92CA-D21C163D6C3B}"/>
              </a:ext>
            </a:extLst>
          </p:cNvPr>
          <p:cNvSpPr txBox="1">
            <a:spLocks/>
          </p:cNvSpPr>
          <p:nvPr/>
        </p:nvSpPr>
        <p:spPr>
          <a:xfrm>
            <a:off x="857928" y="1096756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Combines information from the 4 data files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Creates  the Configuration data file (.psmd1)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DSC properties are retrieved/calculated via DSCKB entries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6647D0-96B5-4E6C-A09E-5C6D78F2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224" y="2345746"/>
            <a:ext cx="7862066" cy="43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3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Use Cases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D87B4D-C68A-4255-AFA5-B7B28EEE4B1F}"/>
              </a:ext>
            </a:extLst>
          </p:cNvPr>
          <p:cNvSpPr txBox="1">
            <a:spLocks/>
          </p:cNvSpPr>
          <p:nvPr/>
        </p:nvSpPr>
        <p:spPr>
          <a:xfrm>
            <a:off x="857927" y="1216318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Current environment to SDDC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Version control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Diffs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Replicate the environment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DRM (see also SDDC)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Lab/GreenField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Migration: full or partial migration of environment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New platform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Upgrade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227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Take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/>
              </a:rPr>
              <a:t>Aways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1730F8-F096-42C9-90E4-2664D9E8043B}"/>
              </a:ext>
            </a:extLst>
          </p:cNvPr>
          <p:cNvSpPr txBox="1">
            <a:spLocks/>
          </p:cNvSpPr>
          <p:nvPr/>
        </p:nvSpPr>
        <p:spPr>
          <a:xfrm>
            <a:off x="857927" y="1216318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New release –eq New features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Why pick DSC class-based resources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How to handle a target without a LCM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Legacy systems –ne Logical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660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Q&amp;A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896D0-BE49-4C82-BBDB-EF0E5CEA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27" y="1677463"/>
            <a:ext cx="584378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8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 err="1">
                <a:solidFill>
                  <a:schemeClr val="tx1"/>
                </a:solidFill>
                <a:latin typeface="Century Gothic" panose="020B0502020202020204"/>
              </a:rPr>
              <a:t>About_Author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AB80B9-8F84-4EF4-82A9-476181BE38B5}"/>
              </a:ext>
            </a:extLst>
          </p:cNvPr>
          <p:cNvSpPr txBox="1">
            <a:spLocks/>
          </p:cNvSpPr>
          <p:nvPr/>
        </p:nvSpPr>
        <p:spPr>
          <a:xfrm>
            <a:off x="857928" y="1084666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Luc Dekens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Belgium (the Flemish part)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Virtualisation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 PowerShell/PowerCLI  SDDC  DSC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PowerCLI Reference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 &amp;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VMTN Community		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E5580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  <a:hlinkClick r:id="rId4"/>
              </a:rPr>
              <a:t>LucD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E5580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Blog			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  <a:hlinkClick r:id="rId5"/>
              </a:rPr>
              <a:t>LucD.info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Twitter				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E5580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  <a:hlinkClick r:id="rId6"/>
              </a:rPr>
              <a:t>@LucD22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E5580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0BB6B-BDCF-44CB-952F-A81E41682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0272" y="3430365"/>
            <a:ext cx="2571370" cy="3427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3BC19B-002A-4BFE-BE5D-86C14B7FF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5280" y="2730537"/>
            <a:ext cx="1127858" cy="1127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80FC1D-9F92-430F-833F-D5902128A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299" y="1634356"/>
            <a:ext cx="1479041" cy="18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7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Some more history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7CB1F2-2E1A-4765-946B-C05887A19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27" y="1073044"/>
            <a:ext cx="12143398" cy="49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4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2" y="6172724"/>
            <a:ext cx="1503542" cy="320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55" y="5972823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201" y="6066123"/>
            <a:ext cx="16954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1" y="5791342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Concept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A2112D-6132-41A3-AFF7-7FB1CD5DC43A}"/>
              </a:ext>
            </a:extLst>
          </p:cNvPr>
          <p:cNvSpPr txBox="1">
            <a:spLocks/>
          </p:cNvSpPr>
          <p:nvPr/>
        </p:nvSpPr>
        <p:spPr>
          <a:xfrm>
            <a:off x="857927" y="1389229"/>
            <a:ext cx="43399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vSphere Servers: closed box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vCenter (VCSA)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ESXi node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vEngine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Runs the LCM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PowerCLI installed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Connects to target vSphere Server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400C3-3C6D-4444-ACB7-C3461BD1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567" y="1326373"/>
            <a:ext cx="6255316" cy="46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Choices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8983C7-93C4-4735-89E7-11EFB83BDA9C}"/>
              </a:ext>
            </a:extLst>
          </p:cNvPr>
          <p:cNvSpPr txBox="1">
            <a:spLocks/>
          </p:cNvSpPr>
          <p:nvPr/>
        </p:nvSpPr>
        <p:spPr>
          <a:xfrm>
            <a:off x="857927" y="1330297"/>
            <a:ext cx="10029631" cy="4394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vEngine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currently a Windows (W2K16) box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Secure environment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AllSigned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Classes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Inheritance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MOF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All vSphere code uses API directly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Faster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Covers features not available in PowerCLI cmdlets (80%-20% rule)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62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Pitfalls – PowerCLI - Security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3D82F-5E53-48EC-97ED-6A2699CF444D}"/>
              </a:ext>
            </a:extLst>
          </p:cNvPr>
          <p:cNvSpPr txBox="1">
            <a:spLocks/>
          </p:cNvSpPr>
          <p:nvPr/>
        </p:nvSpPr>
        <p:spPr>
          <a:xfrm>
            <a:off x="843160" y="1396951"/>
            <a:ext cx="9819674" cy="4151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Pre PowerCLI 6.5R1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PSSnapins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 autoload available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Using module &amp; RequiredAssemblies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 Vmware.Vim types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LCM fails at MOF generation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PowerCLI code in “helper” file (again!)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Security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Certificates 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Code signing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Credential encryption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99FA40-4B94-4A08-8448-4AEBE118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017" y="1188200"/>
            <a:ext cx="1852105" cy="116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7C33A-37B6-47D2-917D-DF1F8CF64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751" y="3838223"/>
            <a:ext cx="1852105" cy="11631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D773CD-776D-465A-B47A-655C37B11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622" y="1890816"/>
            <a:ext cx="2503553" cy="18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Pitfalls – Legacy Code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CCDB8D-44EA-4D80-8B2A-E3865D656AE3}"/>
              </a:ext>
            </a:extLst>
          </p:cNvPr>
          <p:cNvSpPr txBox="1">
            <a:spLocks/>
          </p:cNvSpPr>
          <p:nvPr/>
        </p:nvSpPr>
        <p:spPr>
          <a:xfrm>
            <a:off x="857927" y="1256416"/>
            <a:ext cx="3700678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Legacy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VSS under Host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VDS in Network Folder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Hidden Folders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Datacenters, Hosts, VM…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Dual homed objects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VM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Datastore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841CB0-B76A-411C-807D-8CB354C6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366" y="1470314"/>
            <a:ext cx="8175251" cy="48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06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F3A573-BEB9-49BE-9F6A-D97DE378FA8B}"/>
              </a:ext>
            </a:extLst>
          </p:cNvPr>
          <p:cNvSpPr txBox="1">
            <a:spLocks/>
          </p:cNvSpPr>
          <p:nvPr/>
        </p:nvSpPr>
        <p:spPr bwMode="gray">
          <a:xfrm>
            <a:off x="857927" y="26670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  <a:latin typeface="Century Gothic" panose="020B0502020202020204"/>
              </a:rPr>
              <a:t>Pitfalls – Addressing an Object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5D3072-74CA-4423-A40E-6C52792858CA}"/>
              </a:ext>
            </a:extLst>
          </p:cNvPr>
          <p:cNvSpPr txBox="1">
            <a:spLocks/>
          </p:cNvSpPr>
          <p:nvPr/>
        </p:nvSpPr>
        <p:spPr>
          <a:xfrm>
            <a:off x="857927" y="1252009"/>
            <a:ext cx="6891226" cy="4412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How to uniquely address a vSphere object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Common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VmwBase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class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Name (e.g. Folder1)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Path (e.g. /DC1/Folder1)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Several objects have more than 1 path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16953-04BC-4B2E-BB07-B8DDD28A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631" y="1159495"/>
            <a:ext cx="5019616" cy="54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1060</Words>
  <Application>Microsoft Office PowerPoint</Application>
  <PresentationFormat>Widescreen</PresentationFormat>
  <Paragraphs>285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Century Gothic</vt:lpstr>
      <vt:lpstr>Kailasa</vt:lpstr>
      <vt:lpstr>Segoe UI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Luc Dekens</cp:lastModifiedBy>
  <cp:revision>41</cp:revision>
  <dcterms:created xsi:type="dcterms:W3CDTF">2016-09-12T03:10:49Z</dcterms:created>
  <dcterms:modified xsi:type="dcterms:W3CDTF">2017-10-25T17:50:18Z</dcterms:modified>
</cp:coreProperties>
</file>